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41" r:id="rId3"/>
    <p:sldId id="318" r:id="rId4"/>
    <p:sldId id="343" r:id="rId5"/>
    <p:sldId id="322" r:id="rId6"/>
    <p:sldId id="327" r:id="rId7"/>
    <p:sldId id="328" r:id="rId8"/>
    <p:sldId id="342" r:id="rId9"/>
    <p:sldId id="351" r:id="rId10"/>
    <p:sldId id="344" r:id="rId11"/>
    <p:sldId id="319" r:id="rId12"/>
    <p:sldId id="348" r:id="rId13"/>
    <p:sldId id="349" r:id="rId14"/>
    <p:sldId id="350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C2C61-D29A-4656-8357-2C0349B81AE4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BC3F6-2082-4B27-B052-C14E7AB38A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04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928CBA-AD47-D02B-FC30-A5943DF04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B1B0023-DDDD-E18A-B168-0D0CC6EEA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7A8834-D25E-8E9F-2FBB-A8B7987A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8E831-2F07-07DE-0EE5-EFD31E08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2396F6-33A0-E95F-CB8A-9D87F978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84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FD7E14-A055-5D90-D55D-0337A73C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494C061-B639-723C-872A-38D35D78D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F26CBD-CDEF-CB5C-C02B-C73418D4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36E87E-F60E-DB6E-7D6E-1832F30FB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C98B43-FD3A-8F68-9558-6A70D870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64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55A9C74-68E9-78D2-76D8-BA5AA98F6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3488DFD-7D03-BA78-DD54-B156788A9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8AB13A-4FD4-78F3-8D25-78EA6F0E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2BE7A0-B1B4-F52F-1F9C-7D2AC7CC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D25472-B965-C737-1102-47E87DF6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B42F2-74BA-CB36-8FF8-216AB0D5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546255-941E-9FA5-A86A-D06FE7BA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19825C-8106-14B6-F260-CFB364823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FD323-279A-49D2-5598-0BFADD4F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B737B4-2667-DCDD-C4CB-63C2384B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1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882095-CAC8-0DE8-C687-C47021A4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A68A4B-DA03-1D64-1A51-24398670C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44C461-9E6E-D663-E25A-32AD3476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3D9FD7-3297-F8BA-6C92-B2A3A523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0BD133-52D9-7EE7-8E51-B97A679E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7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0C7A8-9BE3-95AE-178A-4E8B83B8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94486E-1E78-6070-A1D6-A14B79ACB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5FC183-90EB-20C6-AF5A-24D5CA7C3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2A6F5E-C668-5F54-5626-B604FF6DB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B2C425-6AB0-2F42-220F-78F5FEA2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759E32-0AEF-2F1D-3D94-75E7E4D7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277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82048-3BC5-C0C9-D67C-4DCF674F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DC24C4-2ADF-91FA-0737-49BE3BC3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666F56D-1777-4134-596F-23CA89A1A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9D149A9-90BC-99B1-3C56-79305193B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B22ADAA-59D6-4081-D566-176325CAF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157F57A-A7BF-1D99-979A-2BC501C10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8C151BB-0195-5AA5-0523-D0CCFAF0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70965D3-2720-922F-E435-E4E13CBA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12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DBF0B7-7AD3-45F4-9D1F-55A514E5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BCD15EE-767E-4A1F-D4D5-2A72E9CF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8431CDC-EDB3-64DB-46B8-5C02C0F9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99893A-01A4-BC72-5C10-EFC112FA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37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FE5E9D1-651F-E355-AD80-6D8195F49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DC34E7-0324-6F5F-46D9-0F18B393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69FE77-F7B1-14A3-BF80-B2C3BEED9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321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D37C4D-FCCE-AB28-F25E-9CE1897D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A6E49D-8199-AE21-F943-C08A85FB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52E488F-AC33-2D31-1720-6120CFEB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767F2-9DA3-4502-CD5A-A41162EFA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F595488-4CE3-4DB9-3C0E-E1F9A74B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01EA01-BB0F-975B-2944-8108916E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19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9DC1F5-0325-4F0D-FEE7-647CCDCE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011761B-3615-C73F-5A5C-B5C64E372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49EBF5-C6D5-34CC-3622-94FEAA9BA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5A448D-9AC9-D13A-398F-250591F5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F605F7-0A09-53F0-B18E-0C3451EE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D8618D6-69BE-B08B-D6FE-1BA87667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54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353A183-62C5-D165-F776-549BF418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680745-6AD5-0C03-7B86-34A89B67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702EC1-B422-8A42-D1E4-35D14CFBD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E78A9F-0062-B2C0-1565-05185F3A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8DDC33-F7F7-F4DD-5851-E2971F8F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41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1D0A9ADB-2C10-C5F9-787C-3C48672A8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3" t="23951" r="34687" b="43704"/>
          <a:stretch/>
        </p:blipFill>
        <p:spPr>
          <a:xfrm>
            <a:off x="9341346" y="1917550"/>
            <a:ext cx="2653305" cy="168728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20244B7-5C98-D5EC-47C9-0C26F30DC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5300"/>
            <a:ext cx="9144000" cy="2387600"/>
          </a:xfrm>
        </p:spPr>
        <p:txBody>
          <a:bodyPr/>
          <a:lstStyle/>
          <a:p>
            <a:r>
              <a:rPr lang="ja-JP" altLang="en-US" dirty="0"/>
              <a:t>探索用二輪ローバー</a:t>
            </a:r>
            <a:br>
              <a:rPr lang="en-US" altLang="ja-JP" dirty="0"/>
            </a:br>
            <a:r>
              <a:rPr lang="ja-JP" altLang="en-US" dirty="0"/>
              <a:t>「たらばサット」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BB4EBFA-4F5E-28E1-71AD-1F2B4DEF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096807"/>
            <a:ext cx="6146800" cy="2387599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Wakayama.rb</a:t>
            </a:r>
            <a:r>
              <a:rPr lang="ja-JP" altLang="en-US" dirty="0"/>
              <a:t> 山本三七男</a:t>
            </a:r>
            <a:endParaRPr lang="en-US" altLang="ja-JP" dirty="0"/>
          </a:p>
          <a:p>
            <a:r>
              <a:rPr kumimoji="1" lang="ja-JP" altLang="en-US" dirty="0"/>
              <a:t>紀央電子 木坊子昌志</a:t>
            </a:r>
            <a:endParaRPr kumimoji="1" lang="en-US" altLang="ja-JP" dirty="0"/>
          </a:p>
          <a:p>
            <a:r>
              <a:rPr kumimoji="1" lang="ja-JP" altLang="en-US" dirty="0"/>
              <a:t>大阪公立大学 </a:t>
            </a:r>
            <a:r>
              <a:rPr kumimoji="1" lang="en-US" altLang="ja-JP" dirty="0"/>
              <a:t>3</a:t>
            </a:r>
            <a:r>
              <a:rPr kumimoji="1" lang="ja-JP" altLang="en-US" dirty="0"/>
              <a:t>年 田中隆冴</a:t>
            </a:r>
            <a:endParaRPr kumimoji="1" lang="en-US" altLang="ja-JP" dirty="0"/>
          </a:p>
          <a:p>
            <a:r>
              <a:rPr lang="ja-JP" altLang="en-US" dirty="0"/>
              <a:t>和歌山大学 </a:t>
            </a:r>
            <a:r>
              <a:rPr lang="en-US" altLang="ja-JP" dirty="0"/>
              <a:t>3</a:t>
            </a:r>
            <a:r>
              <a:rPr lang="ja-JP" altLang="en-US" dirty="0"/>
              <a:t>年 御前賢斗</a:t>
            </a:r>
            <a:endParaRPr lang="en-US" altLang="ja-JP" dirty="0"/>
          </a:p>
          <a:p>
            <a:r>
              <a:rPr lang="ja-JP" altLang="en-US" dirty="0"/>
              <a:t>正和情報サービス 川端進</a:t>
            </a:r>
            <a:endParaRPr lang="en-US" altLang="ja-JP" dirty="0"/>
          </a:p>
          <a:p>
            <a:r>
              <a:rPr lang="ja-JP" altLang="en-US" dirty="0"/>
              <a:t>桐蔭高等学校 </a:t>
            </a:r>
            <a:r>
              <a:rPr lang="en-US" altLang="ja-JP" dirty="0"/>
              <a:t>1</a:t>
            </a:r>
            <a:r>
              <a:rPr lang="ja-JP" altLang="en-US" dirty="0"/>
              <a:t>年 枝元悠大</a:t>
            </a:r>
            <a:endParaRPr lang="en-US" altLang="ja-JP" dirty="0"/>
          </a:p>
          <a:p>
            <a:r>
              <a:rPr lang="ja-JP" altLang="en-US" dirty="0"/>
              <a:t>桐蔭高等学校 </a:t>
            </a:r>
            <a:r>
              <a:rPr lang="en-US" altLang="ja-JP" dirty="0"/>
              <a:t>1</a:t>
            </a:r>
            <a:r>
              <a:rPr lang="ja-JP" altLang="en-US" dirty="0"/>
              <a:t>年江上慧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8A470A-5002-3865-7F5E-69B5F86D8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5" b="33580"/>
          <a:stretch/>
        </p:blipFill>
        <p:spPr>
          <a:xfrm>
            <a:off x="897467" y="3941234"/>
            <a:ext cx="5025710" cy="2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8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65125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打ち上げ結果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8CD8C77-33CC-2B56-E356-B59D53FD4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0" r="39012" b="28267"/>
          <a:stretch/>
        </p:blipFill>
        <p:spPr>
          <a:xfrm rot="16200000">
            <a:off x="6012503" y="960120"/>
            <a:ext cx="4644761" cy="598709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ED3D39-0BC4-AE33-2614-5DA035099D9C}"/>
              </a:ext>
            </a:extLst>
          </p:cNvPr>
          <p:cNvSpPr txBox="1"/>
          <p:nvPr/>
        </p:nvSpPr>
        <p:spPr>
          <a:xfrm>
            <a:off x="1219200" y="3043015"/>
            <a:ext cx="3270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モータを回転させると、</a:t>
            </a:r>
            <a:r>
              <a:rPr lang="ja-JP" altLang="en-US" sz="2400" dirty="0"/>
              <a:t>パラシュートを固定しているジョイントパーツが外れる</a:t>
            </a:r>
            <a:endParaRPr kumimoji="1" lang="ja-JP" altLang="en-US" sz="24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1386FD94-AE8C-A56A-1834-B7A007CDFD89}"/>
              </a:ext>
            </a:extLst>
          </p:cNvPr>
          <p:cNvSpPr/>
          <p:nvPr/>
        </p:nvSpPr>
        <p:spPr>
          <a:xfrm>
            <a:off x="6911401" y="1930400"/>
            <a:ext cx="1995532" cy="30310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53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B67A7A-41C5-01F6-BBCC-745BE642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920" y="2226045"/>
            <a:ext cx="6614160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缶サットに関しては</a:t>
            </a:r>
            <a:r>
              <a:rPr kumimoji="1" lang="ja-JP" altLang="en-US" dirty="0"/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393383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FD34972-FB87-7D50-92BC-920DF2D51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6" y="2757824"/>
            <a:ext cx="7516368" cy="3780136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9EA9647C-A61F-34F4-AD1B-67336050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16281"/>
            <a:ext cx="9128760" cy="192024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今年も</a:t>
            </a:r>
            <a:r>
              <a:rPr lang="ja-JP" altLang="en-US" sz="6600" b="1" u="sng" dirty="0">
                <a:solidFill>
                  <a:schemeClr val="accent6"/>
                </a:solidFill>
              </a:rPr>
              <a:t>串本</a:t>
            </a:r>
            <a:r>
              <a:rPr lang="ja-JP" altLang="en-US" dirty="0"/>
              <a:t>で開催！</a:t>
            </a:r>
            <a:br>
              <a:rPr lang="en-US" altLang="ja-JP" dirty="0"/>
            </a:br>
            <a:r>
              <a:rPr lang="en-US" altLang="ja-JP" sz="7300" b="1" u="sng" dirty="0">
                <a:solidFill>
                  <a:schemeClr val="accent1"/>
                </a:solidFill>
              </a:rPr>
              <a:t>NASA</a:t>
            </a:r>
            <a:r>
              <a:rPr lang="ja-JP" altLang="en-US" sz="7300" b="1" u="sng" dirty="0">
                <a:solidFill>
                  <a:schemeClr val="accent1"/>
                </a:solidFill>
              </a:rPr>
              <a:t>ハッカソン</a:t>
            </a:r>
            <a:r>
              <a:rPr lang="ja-JP" altLang="en-US" dirty="0"/>
              <a:t>！！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863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3DCCA918-DBC8-3960-194D-D8B9DC5E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43001"/>
            <a:ext cx="5425440" cy="2285999"/>
          </a:xfrm>
        </p:spPr>
        <p:txBody>
          <a:bodyPr>
            <a:noAutofit/>
          </a:bodyPr>
          <a:lstStyle/>
          <a:p>
            <a:r>
              <a:rPr kumimoji="1" lang="ja-JP" altLang="en-US" sz="3600" dirty="0"/>
              <a:t>昨年の日本での開催地は</a:t>
            </a:r>
            <a:r>
              <a:rPr kumimoji="1" lang="ja-JP" altLang="en-US" sz="3200" dirty="0"/>
              <a:t>、</a:t>
            </a:r>
            <a:br>
              <a:rPr kumimoji="1" lang="en-US" altLang="ja-JP" sz="3200" dirty="0"/>
            </a:br>
            <a:br>
              <a:rPr kumimoji="1" lang="en-US" altLang="ja-JP" sz="3200" dirty="0"/>
            </a:br>
            <a:r>
              <a:rPr kumimoji="1" lang="ja-JP" altLang="en-US" sz="3200" dirty="0"/>
              <a:t>串本、豊橋、前橋、</a:t>
            </a:r>
            <a:br>
              <a:rPr kumimoji="1" lang="en-US" altLang="ja-JP" sz="3200" dirty="0"/>
            </a:br>
            <a:r>
              <a:rPr kumimoji="1" lang="ja-JP" altLang="en-US" sz="3200" dirty="0"/>
              <a:t>丸森町、札幌、山口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9753AA9-D86D-43A9-6572-06C9CFBF5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60" y="419100"/>
            <a:ext cx="6019800" cy="6019800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97FAC03B-64CC-1940-9D47-D41B4F92380D}"/>
              </a:ext>
            </a:extLst>
          </p:cNvPr>
          <p:cNvSpPr/>
          <p:nvPr/>
        </p:nvSpPr>
        <p:spPr>
          <a:xfrm>
            <a:off x="4690110" y="4777740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12069851-046B-775B-E8E9-EE9C2AB2B5F7}"/>
              </a:ext>
            </a:extLst>
          </p:cNvPr>
          <p:cNvSpPr/>
          <p:nvPr/>
        </p:nvSpPr>
        <p:spPr>
          <a:xfrm>
            <a:off x="6568440" y="4480560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B73CDD63-2094-97B4-97C6-5C2EF68D6A14}"/>
              </a:ext>
            </a:extLst>
          </p:cNvPr>
          <p:cNvSpPr/>
          <p:nvPr/>
        </p:nvSpPr>
        <p:spPr>
          <a:xfrm>
            <a:off x="6096000" y="4968240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66FDD336-E06F-8737-3D80-F004C3753289}"/>
              </a:ext>
            </a:extLst>
          </p:cNvPr>
          <p:cNvSpPr/>
          <p:nvPr/>
        </p:nvSpPr>
        <p:spPr>
          <a:xfrm>
            <a:off x="7117080" y="3901440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19EAA51-AD7D-7891-6AB7-A36A995A6D0F}"/>
              </a:ext>
            </a:extLst>
          </p:cNvPr>
          <p:cNvSpPr/>
          <p:nvPr/>
        </p:nvSpPr>
        <p:spPr>
          <a:xfrm>
            <a:off x="7684770" y="1516379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A6DE467-AA64-E294-063D-784121A261CA}"/>
              </a:ext>
            </a:extLst>
          </p:cNvPr>
          <p:cNvSpPr/>
          <p:nvPr/>
        </p:nvSpPr>
        <p:spPr>
          <a:xfrm>
            <a:off x="7684770" y="3086100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56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BE4724-C043-4EB4-DD3A-C20A5703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846" y="1216818"/>
            <a:ext cx="763524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ご清聴ありがとうございます。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174E35-FD88-C22C-5D0A-8ACEC8A85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3" y="2224224"/>
            <a:ext cx="3864021" cy="3864021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22975A1F-E12B-1486-0733-D172CF5B5EE9}"/>
              </a:ext>
            </a:extLst>
          </p:cNvPr>
          <p:cNvSpPr txBox="1">
            <a:spLocks/>
          </p:cNvSpPr>
          <p:nvPr/>
        </p:nvSpPr>
        <p:spPr>
          <a:xfrm>
            <a:off x="5123179" y="3429000"/>
            <a:ext cx="50537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113CF395-952A-5BAA-448C-F4FF298BC502}"/>
              </a:ext>
            </a:extLst>
          </p:cNvPr>
          <p:cNvSpPr txBox="1">
            <a:spLocks/>
          </p:cNvSpPr>
          <p:nvPr/>
        </p:nvSpPr>
        <p:spPr>
          <a:xfrm>
            <a:off x="5587999" y="3493452"/>
            <a:ext cx="7635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NASA</a:t>
            </a:r>
            <a:r>
              <a:rPr lang="ja-JP" altLang="en-US" dirty="0"/>
              <a:t>ハッカソンのサイト</a:t>
            </a: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3A6F671E-B922-80C9-711E-AD915317FDDC}"/>
              </a:ext>
            </a:extLst>
          </p:cNvPr>
          <p:cNvSpPr/>
          <p:nvPr/>
        </p:nvSpPr>
        <p:spPr>
          <a:xfrm rot="10800000">
            <a:off x="4469257" y="3185297"/>
            <a:ext cx="978408" cy="1633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6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B5C825-56EC-FC02-E69F-CA59E577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テーマ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C731D3-B3E4-7DF3-F856-21EB95A9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8075"/>
            <a:ext cx="10515600" cy="39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/>
              <a:t>①ローバーからパラシュートの切り離し</a:t>
            </a:r>
            <a:endParaRPr lang="en-US" altLang="ja-JP" sz="3600" dirty="0"/>
          </a:p>
          <a:p>
            <a:pPr marL="0" indent="0">
              <a:buNone/>
            </a:pPr>
            <a:endParaRPr lang="en-US" altLang="ja-JP" sz="3600" dirty="0"/>
          </a:p>
          <a:p>
            <a:pPr marL="0" indent="0">
              <a:buNone/>
            </a:pPr>
            <a:r>
              <a:rPr kumimoji="1" lang="ja-JP" altLang="en-US" sz="3600" dirty="0"/>
              <a:t>②</a:t>
            </a:r>
            <a:r>
              <a:rPr lang="ja-JP" altLang="en-US" sz="3600" dirty="0"/>
              <a:t>ローバーで遠隔地の</a:t>
            </a:r>
            <a:r>
              <a:rPr kumimoji="1" lang="ja-JP" altLang="en-US" sz="3600" dirty="0"/>
              <a:t>情報を無線通信</a:t>
            </a:r>
            <a:endParaRPr lang="en-US" altLang="ja-JP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kumimoji="1" lang="ja-JP" altLang="en-US" sz="3600" b="1" dirty="0">
                <a:solidFill>
                  <a:schemeClr val="accent1"/>
                </a:solidFill>
              </a:rPr>
              <a:t>　→遠隔地の環境情報を取得する！！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0200FE-0F1F-DB7E-73D5-F10729E48A03}"/>
              </a:ext>
            </a:extLst>
          </p:cNvPr>
          <p:cNvSpPr/>
          <p:nvPr/>
        </p:nvSpPr>
        <p:spPr>
          <a:xfrm>
            <a:off x="0" y="1320800"/>
            <a:ext cx="3005488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54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10E766B-711E-17E5-D95E-461386ABF7EF}"/>
              </a:ext>
            </a:extLst>
          </p:cNvPr>
          <p:cNvSpPr/>
          <p:nvPr/>
        </p:nvSpPr>
        <p:spPr>
          <a:xfrm>
            <a:off x="0" y="1320800"/>
            <a:ext cx="3039438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27FAE0-6300-040C-6DBD-23EA59A3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テーマ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39FB1C6-F818-E6DF-BACB-1ABFCE43E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7556" r="31159" b="26962"/>
          <a:stretch/>
        </p:blipFill>
        <p:spPr>
          <a:xfrm>
            <a:off x="2120275" y="3946136"/>
            <a:ext cx="2697846" cy="1860293"/>
          </a:xfrm>
          <a:prstGeom prst="rect">
            <a:avLst/>
          </a:prstGeom>
        </p:spPr>
      </p:pic>
      <p:sp>
        <p:nvSpPr>
          <p:cNvPr id="7" name="コンテンツ プレースホルダー 9">
            <a:extLst>
              <a:ext uri="{FF2B5EF4-FFF2-40B4-BE49-F238E27FC236}">
                <a16:creationId xmlns:a16="http://schemas.microsoft.com/office/drawing/2014/main" id="{1CE7D04D-4355-BB18-80AB-5D09B877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663" y="1934223"/>
            <a:ext cx="11353800" cy="809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b="1" dirty="0"/>
              <a:t>PC — GR-CITRUS — TWE-LITE —(</a:t>
            </a:r>
            <a:r>
              <a:rPr lang="ja-JP" altLang="en-US" sz="2400" b="1" dirty="0"/>
              <a:t>無線</a:t>
            </a:r>
            <a:r>
              <a:rPr lang="en-US" altLang="ja-JP" sz="2400" b="1" dirty="0"/>
              <a:t>)—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TWE-LITE — WA-UME (</a:t>
            </a:r>
            <a:r>
              <a:rPr lang="ja-JP" altLang="en-US" sz="2400" b="1" dirty="0"/>
              <a:t>ローバー</a:t>
            </a:r>
            <a:r>
              <a:rPr lang="en-US" altLang="ja-JP" sz="2400" b="1" dirty="0"/>
              <a:t>)</a:t>
            </a:r>
            <a:endParaRPr lang="ja-JP" altLang="en-US" sz="2400" dirty="0"/>
          </a:p>
        </p:txBody>
      </p:sp>
      <p:sp>
        <p:nvSpPr>
          <p:cNvPr id="9" name="稲妻 8">
            <a:extLst>
              <a:ext uri="{FF2B5EF4-FFF2-40B4-BE49-F238E27FC236}">
                <a16:creationId xmlns:a16="http://schemas.microsoft.com/office/drawing/2014/main" id="{B2FD0C75-07A1-F282-55A8-92C7CF7311BD}"/>
              </a:ext>
            </a:extLst>
          </p:cNvPr>
          <p:cNvSpPr/>
          <p:nvPr/>
        </p:nvSpPr>
        <p:spPr>
          <a:xfrm flipV="1">
            <a:off x="4893129" y="4274901"/>
            <a:ext cx="2405742" cy="611541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192420F-9888-F3ED-3B42-58D961D3E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2889898"/>
            <a:ext cx="2579913" cy="196085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4D8AE56-5122-F639-FB2A-B5226D461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t="28204" b="34568"/>
          <a:stretch/>
        </p:blipFill>
        <p:spPr>
          <a:xfrm>
            <a:off x="7602011" y="3429000"/>
            <a:ext cx="3751789" cy="19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75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A423DD6-CA43-5ADE-5031-67031DC1B8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r="19802"/>
          <a:stretch/>
        </p:blipFill>
        <p:spPr>
          <a:xfrm rot="16200000">
            <a:off x="3932917" y="821372"/>
            <a:ext cx="3652821" cy="71846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00264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回路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BB1356C-7614-63FB-DBC0-D88CCE611143}"/>
              </a:ext>
            </a:extLst>
          </p:cNvPr>
          <p:cNvSpPr/>
          <p:nvPr/>
        </p:nvSpPr>
        <p:spPr>
          <a:xfrm>
            <a:off x="2779668" y="3398116"/>
            <a:ext cx="1107298" cy="88706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16CF28CF-FC5A-CC5D-7782-8D034689396E}"/>
              </a:ext>
            </a:extLst>
          </p:cNvPr>
          <p:cNvSpPr/>
          <p:nvPr/>
        </p:nvSpPr>
        <p:spPr>
          <a:xfrm>
            <a:off x="4101153" y="2964331"/>
            <a:ext cx="1257026" cy="132084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0BA27E4B-E286-C77C-8B99-EB5370BB3B17}"/>
              </a:ext>
            </a:extLst>
          </p:cNvPr>
          <p:cNvSpPr/>
          <p:nvPr/>
        </p:nvSpPr>
        <p:spPr>
          <a:xfrm>
            <a:off x="5572367" y="3136238"/>
            <a:ext cx="820582" cy="165285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3A046C9-19C0-BEA0-D3F8-03C3BFE2B28E}"/>
              </a:ext>
            </a:extLst>
          </p:cNvPr>
          <p:cNvSpPr/>
          <p:nvPr/>
        </p:nvSpPr>
        <p:spPr>
          <a:xfrm>
            <a:off x="6571974" y="3538493"/>
            <a:ext cx="2107585" cy="90018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474D13E-6238-3FB5-5F65-2DAB6285D20D}"/>
              </a:ext>
            </a:extLst>
          </p:cNvPr>
          <p:cNvCxnSpPr>
            <a:cxnSpLocks/>
          </p:cNvCxnSpPr>
          <p:nvPr/>
        </p:nvCxnSpPr>
        <p:spPr>
          <a:xfrm flipH="1">
            <a:off x="4687673" y="2002302"/>
            <a:ext cx="512960" cy="8120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7EDBD2-E30B-37AF-240E-41C1C50EF4D5}"/>
              </a:ext>
            </a:extLst>
          </p:cNvPr>
          <p:cNvSpPr txBox="1"/>
          <p:nvPr/>
        </p:nvSpPr>
        <p:spPr>
          <a:xfrm>
            <a:off x="4456329" y="157447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GPS</a:t>
            </a:r>
            <a:r>
              <a:rPr kumimoji="1" lang="ja-JP" altLang="en-US" dirty="0"/>
              <a:t>モジュール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55BC0BF-3D46-7C1A-3EF0-1743B93474DB}"/>
              </a:ext>
            </a:extLst>
          </p:cNvPr>
          <p:cNvCxnSpPr>
            <a:cxnSpLocks/>
          </p:cNvCxnSpPr>
          <p:nvPr/>
        </p:nvCxnSpPr>
        <p:spPr>
          <a:xfrm flipH="1">
            <a:off x="8814915" y="4057928"/>
            <a:ext cx="1210064" cy="371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E9F1179-4E24-DF27-EE34-C71C6D5A4A7D}"/>
              </a:ext>
            </a:extLst>
          </p:cNvPr>
          <p:cNvSpPr txBox="1"/>
          <p:nvPr/>
        </p:nvSpPr>
        <p:spPr>
          <a:xfrm>
            <a:off x="10219343" y="3672384"/>
            <a:ext cx="1635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マイコン</a:t>
            </a:r>
            <a:endParaRPr kumimoji="1" lang="en-US" altLang="ja-JP" dirty="0"/>
          </a:p>
          <a:p>
            <a:r>
              <a:rPr lang="ja-JP" altLang="en-US" dirty="0"/>
              <a:t>（</a:t>
            </a:r>
            <a:r>
              <a:rPr lang="en-US" altLang="ja-JP" dirty="0"/>
              <a:t>WA-UME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51A9F326-8EBB-120A-0E4E-BFE7F2409287}"/>
              </a:ext>
            </a:extLst>
          </p:cNvPr>
          <p:cNvCxnSpPr>
            <a:cxnSpLocks/>
          </p:cNvCxnSpPr>
          <p:nvPr/>
        </p:nvCxnSpPr>
        <p:spPr>
          <a:xfrm flipH="1">
            <a:off x="6096000" y="2128469"/>
            <a:ext cx="1529766" cy="8796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6009DD0-946A-A17C-A3B1-C99CF35077BE}"/>
              </a:ext>
            </a:extLst>
          </p:cNvPr>
          <p:cNvSpPr txBox="1"/>
          <p:nvPr/>
        </p:nvSpPr>
        <p:spPr>
          <a:xfrm>
            <a:off x="7739839" y="1943803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通信モジュール（</a:t>
            </a:r>
            <a:r>
              <a:rPr lang="en-US" altLang="ja-JP" dirty="0"/>
              <a:t>TWE-LITE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826DE84A-3EEC-681F-0E20-FDD33B392CD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819202" y="3841647"/>
            <a:ext cx="960466" cy="4435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D7C01F8-ECC6-7D82-9501-E0A7835C4D9F}"/>
              </a:ext>
            </a:extLst>
          </p:cNvPr>
          <p:cNvSpPr txBox="1"/>
          <p:nvPr/>
        </p:nvSpPr>
        <p:spPr>
          <a:xfrm>
            <a:off x="486572" y="405792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モーター</a:t>
            </a:r>
            <a:endParaRPr lang="en-US" altLang="ja-JP" dirty="0"/>
          </a:p>
          <a:p>
            <a:r>
              <a:rPr lang="ja-JP" altLang="en-US" dirty="0"/>
              <a:t>　ドライバ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663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筐体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31396A-83C1-153A-15A0-B779AECE9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83" y="1498866"/>
            <a:ext cx="7088717" cy="49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筐体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EC197CE-45AD-C160-9FEF-64452501F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743664"/>
            <a:ext cx="6096000" cy="2038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B01064A-9503-6309-644F-2ED01B0ED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4628150"/>
            <a:ext cx="6096000" cy="18647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8EBAEA-006A-6B17-488C-65C97C2CC86F}"/>
              </a:ext>
            </a:extLst>
          </p:cNvPr>
          <p:cNvSpPr txBox="1"/>
          <p:nvPr/>
        </p:nvSpPr>
        <p:spPr>
          <a:xfrm>
            <a:off x="2199847" y="2301099"/>
            <a:ext cx="1569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前方</a:t>
            </a:r>
            <a:endParaRPr kumimoji="1" lang="ja-JP" altLang="en-US" sz="5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610402D-D0F4-8DC0-B622-B6B1B0AD5C24}"/>
              </a:ext>
            </a:extLst>
          </p:cNvPr>
          <p:cNvSpPr txBox="1"/>
          <p:nvPr/>
        </p:nvSpPr>
        <p:spPr>
          <a:xfrm>
            <a:off x="2276791" y="5121701"/>
            <a:ext cx="1415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後方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402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ロケット紹介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191B89-3366-2118-700C-945A5A00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215308" y="3815467"/>
            <a:ext cx="4268910" cy="14670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CB05E3-454C-84D3-D378-0E89B4EC1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572888">
            <a:off x="4144751" y="2426025"/>
            <a:ext cx="1435924" cy="4160491"/>
          </a:xfrm>
          <a:prstGeom prst="rect">
            <a:avLst/>
          </a:prstGeom>
        </p:spPr>
      </p:pic>
      <p:sp>
        <p:nvSpPr>
          <p:cNvPr id="8" name="Google Shape;109;p3">
            <a:extLst>
              <a:ext uri="{FF2B5EF4-FFF2-40B4-BE49-F238E27FC236}">
                <a16:creationId xmlns:a16="http://schemas.microsoft.com/office/drawing/2014/main" id="{DB88063B-B66B-8DF5-8F4C-F1CAC615A0D3}"/>
              </a:ext>
            </a:extLst>
          </p:cNvPr>
          <p:cNvSpPr txBox="1"/>
          <p:nvPr/>
        </p:nvSpPr>
        <p:spPr>
          <a:xfrm>
            <a:off x="1166645" y="1509262"/>
            <a:ext cx="113363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ja-JP" altLang="en-US" sz="2800" u="sng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上空でペイロード格納部が分離・開口し、缶サットを放出可能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6A1F7D5-1A49-9224-BF85-54E52C9029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10617" r="27613" b="7655"/>
          <a:stretch/>
        </p:blipFill>
        <p:spPr>
          <a:xfrm>
            <a:off x="1494373" y="2414558"/>
            <a:ext cx="1331383" cy="37664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0885FB-C907-02C9-6EB7-F7E3E5B067AF}"/>
              </a:ext>
            </a:extLst>
          </p:cNvPr>
          <p:cNvSpPr txBox="1"/>
          <p:nvPr/>
        </p:nvSpPr>
        <p:spPr>
          <a:xfrm>
            <a:off x="8179777" y="2807247"/>
            <a:ext cx="3496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b="1" dirty="0">
                <a:solidFill>
                  <a:srgbClr val="FF0000"/>
                </a:solidFill>
              </a:rPr>
              <a:t>バックファイヤーからの保護 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b="1" dirty="0">
                <a:solidFill>
                  <a:srgbClr val="FF0000"/>
                </a:solidFill>
              </a:rPr>
              <a:t>確実な放出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6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65125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打ち上げ結果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711177263.892501">
            <a:hlinkClick r:id="" action="ppaction://media"/>
            <a:extLst>
              <a:ext uri="{FF2B5EF4-FFF2-40B4-BE49-F238E27FC236}">
                <a16:creationId xmlns:a16="http://schemas.microsoft.com/office/drawing/2014/main" id="{306F316E-93A7-39E8-F7B3-43CF0D4B2FD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814" end="2899.6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0591" y="365125"/>
            <a:ext cx="3429479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65125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打ち上げ結果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48050C3-F186-1757-74F0-1402514AB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12" y="1731181"/>
            <a:ext cx="7589521" cy="4761694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E16A4EB-DBDB-CD3D-A72F-67044A70B407}"/>
              </a:ext>
            </a:extLst>
          </p:cNvPr>
          <p:cNvSpPr/>
          <p:nvPr/>
        </p:nvSpPr>
        <p:spPr>
          <a:xfrm>
            <a:off x="2835014" y="1913467"/>
            <a:ext cx="2549786" cy="260773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6967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204</Words>
  <Application>Microsoft Office PowerPoint</Application>
  <PresentationFormat>ワイド画面</PresentationFormat>
  <Paragraphs>41</Paragraphs>
  <Slides>14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MS PGothic</vt:lpstr>
      <vt:lpstr>メイリオ</vt:lpstr>
      <vt:lpstr>游ゴシック</vt:lpstr>
      <vt:lpstr>游ゴシック Light</vt:lpstr>
      <vt:lpstr>Arial</vt:lpstr>
      <vt:lpstr>Office テーマ</vt:lpstr>
      <vt:lpstr>探索用二輪ローバー 「たらばサット」</vt:lpstr>
      <vt:lpstr>テーマ</vt:lpstr>
      <vt:lpstr>テーマ</vt:lpstr>
      <vt:lpstr>回路設計</vt:lpstr>
      <vt:lpstr>筐体</vt:lpstr>
      <vt:lpstr>筐体</vt:lpstr>
      <vt:lpstr>ロケット紹介</vt:lpstr>
      <vt:lpstr>打ち上げ結果</vt:lpstr>
      <vt:lpstr>打ち上げ結果</vt:lpstr>
      <vt:lpstr>打ち上げ結果</vt:lpstr>
      <vt:lpstr>缶サットに関しては以上</vt:lpstr>
      <vt:lpstr>今年も串本で開催！ NASAハッカソン！！</vt:lpstr>
      <vt:lpstr>昨年の日本での開催地は、  串本、豊橋、前橋、 丸森町、札幌、山口</vt:lpstr>
      <vt:lpstr>ご清聴ありがとうございます。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探索用二輪ローバー 「カニサット」</dc:title>
  <dc:creator>御前 賢斗</dc:creator>
  <cp:lastModifiedBy>賢斗 御前</cp:lastModifiedBy>
  <cp:revision>14</cp:revision>
  <dcterms:created xsi:type="dcterms:W3CDTF">2023-07-15T06:53:55Z</dcterms:created>
  <dcterms:modified xsi:type="dcterms:W3CDTF">2023-11-16T15:09:52Z</dcterms:modified>
</cp:coreProperties>
</file>